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1" r:id="rId4"/>
    <p:sldId id="257" r:id="rId5"/>
    <p:sldId id="264" r:id="rId6"/>
    <p:sldId id="262" r:id="rId7"/>
    <p:sldId id="259" r:id="rId8"/>
    <p:sldId id="258" r:id="rId9"/>
    <p:sldId id="26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34" d="100"/>
          <a:sy n="134" d="100"/>
        </p:scale>
        <p:origin x="-14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1A655-421F-3F46-A789-2DEA4D1CCCD6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F201C-A793-8C4F-9E6E-C41991E9B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3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F201C-A793-8C4F-9E6E-C41991E9B7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F201C-A793-8C4F-9E6E-C41991E9B7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4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2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7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6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33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8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0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4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6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9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9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D85D1-39F2-A547-98D4-1497426595A1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3E01E-3BA7-C14A-8BAF-1C302EFDE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0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Mind 2018</a:t>
            </a:r>
            <a:br>
              <a:rPr lang="en-US" dirty="0" smtClean="0"/>
            </a:br>
            <a:r>
              <a:rPr lang="en-US" dirty="0" err="1" smtClean="0"/>
              <a:t>Hackathon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7377"/>
            <a:ext cx="6400800" cy="1752600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</a:rPr>
              <a:t>August 7, 2018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Names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87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Question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99887" y="2598003"/>
            <a:ext cx="7344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Can we perform within-rat and between-rat classification </a:t>
            </a:r>
          </a:p>
          <a:p>
            <a:pPr algn="ctr"/>
            <a:r>
              <a:rPr lang="en-US" sz="2400" dirty="0" smtClean="0"/>
              <a:t>of trajectory information using </a:t>
            </a:r>
            <a:r>
              <a:rPr lang="en-US" sz="2400" dirty="0" err="1" smtClean="0"/>
              <a:t>hyperalignment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185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Proposal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114800" cy="4525963"/>
          </a:xfrm>
        </p:spPr>
        <p:txBody>
          <a:bodyPr/>
          <a:lstStyle/>
          <a:p>
            <a:r>
              <a:rPr lang="en-US" sz="2400" dirty="0" err="1" smtClean="0"/>
              <a:t>Hyperalignment</a:t>
            </a:r>
            <a:r>
              <a:rPr lang="en-US" sz="2400" dirty="0" smtClean="0"/>
              <a:t> on hippocampal ensemble activity</a:t>
            </a:r>
          </a:p>
          <a:p>
            <a:r>
              <a:rPr lang="en-US" sz="2400" dirty="0" smtClean="0"/>
              <a:t>More explanation</a:t>
            </a:r>
          </a:p>
          <a:p>
            <a:r>
              <a:rPr lang="en-US" sz="2400" dirty="0" smtClean="0"/>
              <a:t>More explanation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5222272" y="2740216"/>
            <a:ext cx="3443958" cy="2355558"/>
            <a:chOff x="5007350" y="2560388"/>
            <a:chExt cx="3443958" cy="2355558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6514236" y="2959810"/>
              <a:ext cx="0" cy="19561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944422" y="2959810"/>
              <a:ext cx="0" cy="19561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6944422" y="2959808"/>
              <a:ext cx="150688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007350" y="2959807"/>
              <a:ext cx="150688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14236" y="4915946"/>
              <a:ext cx="430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451308" y="2560388"/>
              <a:ext cx="0" cy="399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017593" y="2560390"/>
              <a:ext cx="0" cy="399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007350" y="2560388"/>
              <a:ext cx="34439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 flipV="1">
            <a:off x="6862481" y="2955289"/>
            <a:ext cx="0" cy="16079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014881" y="2955289"/>
            <a:ext cx="0" cy="1607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014881" y="2955289"/>
            <a:ext cx="13532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509232" y="2955289"/>
            <a:ext cx="13532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06638" y="2432439"/>
            <a:ext cx="1216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Left trajectory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7169587" y="2432441"/>
            <a:ext cx="131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Right trajectory</a:t>
            </a:r>
            <a:endParaRPr lang="en-US" sz="14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9" t="52433" r="45389" b="38856"/>
          <a:stretch/>
        </p:blipFill>
        <p:spPr>
          <a:xfrm flipH="1">
            <a:off x="6733553" y="4695909"/>
            <a:ext cx="499728" cy="41893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075505" y="1892685"/>
            <a:ext cx="172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T-maze Task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402912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Image result for place cells"/>
          <p:cNvPicPr>
            <a:picLocks noChangeAspect="1" noChangeArrowheads="1"/>
          </p:cNvPicPr>
          <p:nvPr/>
        </p:nvPicPr>
        <p:blipFill rotWithShape="1">
          <a:blip r:embed="rId2"/>
          <a:srcRect l="6825" t="6551" b="6570"/>
          <a:stretch/>
        </p:blipFill>
        <p:spPr bwMode="auto">
          <a:xfrm>
            <a:off x="241391" y="2865481"/>
            <a:ext cx="4246647" cy="223570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121255" y="55611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8084483" y="6492875"/>
            <a:ext cx="1059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uFillTx/>
              </a:rPr>
              <a:t>O’Keefe 1976 </a:t>
            </a:r>
          </a:p>
        </p:txBody>
      </p:sp>
    </p:spTree>
    <p:extLst>
      <p:ext uri="{BB962C8B-B14F-4D97-AF65-F5344CB8AC3E}">
        <p14:creationId xmlns:p14="http://schemas.microsoft.com/office/powerpoint/2010/main" val="166168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Steps of the Analysis Pipeline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4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CA-right-lef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5"/>
          <a:stretch/>
        </p:blipFill>
        <p:spPr>
          <a:xfrm>
            <a:off x="123116" y="2991184"/>
            <a:ext cx="3771552" cy="3032606"/>
          </a:xfrm>
          <a:prstGeom prst="rect">
            <a:avLst/>
          </a:prstGeom>
        </p:spPr>
      </p:pic>
      <p:pic>
        <p:nvPicPr>
          <p:cNvPr id="5" name="Picture 4" descr="PCA-right-left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2"/>
          <a:stretch/>
        </p:blipFill>
        <p:spPr>
          <a:xfrm>
            <a:off x="4138820" y="2986527"/>
            <a:ext cx="3747495" cy="30372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7163" y="4102362"/>
            <a:ext cx="10310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– </a:t>
            </a:r>
            <a:r>
              <a:rPr lang="en-US" sz="1400" b="1" dirty="0" smtClean="0"/>
              <a:t>Left</a:t>
            </a:r>
          </a:p>
          <a:p>
            <a:r>
              <a:rPr lang="en-US" sz="1400" dirty="0" smtClean="0"/>
              <a:t>Red – </a:t>
            </a:r>
            <a:r>
              <a:rPr lang="en-US" sz="1400" b="1" dirty="0" smtClean="0"/>
              <a:t>Right</a:t>
            </a:r>
          </a:p>
          <a:p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985212" y="2601801"/>
            <a:ext cx="211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 R042 – Day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1491" y="2617195"/>
            <a:ext cx="211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 R042 – 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57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Trajectories Through PC Space</a:t>
            </a:r>
            <a:endParaRPr lang="en-US" sz="3600" dirty="0"/>
          </a:p>
        </p:txBody>
      </p:sp>
      <p:pic>
        <p:nvPicPr>
          <p:cNvPr id="5" name="r042d3_trun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5445" y="1684966"/>
            <a:ext cx="6963712" cy="464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2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Sequence Detection with </a:t>
            </a:r>
            <a:r>
              <a:rPr lang="en-US" sz="3600" dirty="0" err="1" smtClean="0"/>
              <a:t>seqNFM</a:t>
            </a:r>
            <a:endParaRPr lang="en-US" sz="3600" dirty="0"/>
          </a:p>
        </p:txBody>
      </p:sp>
      <p:pic>
        <p:nvPicPr>
          <p:cNvPr id="4" name="Picture 3" descr="mattData_left_seqnmf_order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2" t="21701" r="14783"/>
          <a:stretch/>
        </p:blipFill>
        <p:spPr>
          <a:xfrm>
            <a:off x="143519" y="2156218"/>
            <a:ext cx="4326051" cy="2651542"/>
          </a:xfrm>
          <a:prstGeom prst="rect">
            <a:avLst/>
          </a:prstGeom>
        </p:spPr>
      </p:pic>
      <p:pic>
        <p:nvPicPr>
          <p:cNvPr id="5" name="Picture 4" descr="mattData_right_seqnmf_order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5" t="22000" r="14541" b="9324"/>
          <a:stretch/>
        </p:blipFill>
        <p:spPr>
          <a:xfrm>
            <a:off x="4723266" y="2156218"/>
            <a:ext cx="4320869" cy="2320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4430" y="4590828"/>
            <a:ext cx="1510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trajectory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8874" y="45908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trajectory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2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1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81</Words>
  <Application>Microsoft Macintosh PowerPoint</Application>
  <PresentationFormat>On-screen Show (4:3)</PresentationFormat>
  <Paragraphs>26</Paragraphs>
  <Slides>9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Mind 2018 Hackathon Project</vt:lpstr>
      <vt:lpstr>Question</vt:lpstr>
      <vt:lpstr>Proposal</vt:lpstr>
      <vt:lpstr>PowerPoint Presentation</vt:lpstr>
      <vt:lpstr>Steps of the Analysis Pipeline</vt:lpstr>
      <vt:lpstr>PowerPoint Presentation</vt:lpstr>
      <vt:lpstr>Trajectories Through PC Space</vt:lpstr>
      <vt:lpstr>Sequence Detection with seqNFM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 2018 Hackathon Project</dc:title>
  <dc:creator>Justin Shin</dc:creator>
  <cp:lastModifiedBy>Justin Shin</cp:lastModifiedBy>
  <cp:revision>8</cp:revision>
  <dcterms:created xsi:type="dcterms:W3CDTF">2018-08-07T00:09:05Z</dcterms:created>
  <dcterms:modified xsi:type="dcterms:W3CDTF">2018-08-07T02:45:10Z</dcterms:modified>
</cp:coreProperties>
</file>